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6" r:id="rId2"/>
    <p:sldId id="257" r:id="rId3"/>
    <p:sldId id="301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2" r:id="rId47"/>
    <p:sldId id="300" r:id="rId4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708" autoAdjust="0"/>
  </p:normalViewPr>
  <p:slideViewPr>
    <p:cSldViewPr>
      <p:cViewPr>
        <p:scale>
          <a:sx n="107" d="100"/>
          <a:sy n="107" d="100"/>
        </p:scale>
        <p:origin x="-78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wmf"/><Relationship Id="rId1" Type="http://schemas.openxmlformats.org/officeDocument/2006/relationships/image" Target="../media/image12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wmf"/><Relationship Id="rId1" Type="http://schemas.openxmlformats.org/officeDocument/2006/relationships/image" Target="../media/image1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50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E52FCBC-199A-46F0-B92A-0341FF65179D}" type="datetimeFigureOut">
              <a:rPr lang="en-US"/>
              <a:pPr/>
              <a:t>1/13/2015</a:t>
            </a:fld>
            <a:endParaRPr lang="en-US"/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9AB650D-1E6F-42F4-988A-5F8857B5C83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828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3.wmf>
</file>

<file path=ppt/media/image15.wmf>
</file>

<file path=ppt/media/image25.png>
</file>

<file path=ppt/media/image38.png>
</file>

<file path=ppt/media/image4.wmf>
</file>

<file path=ppt/media/image40.png>
</file>

<file path=ppt/media/image42.png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32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1D98B6B9-72CA-41D5-AAEB-48DDC72504B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813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EDA316BD-A2AB-4FDF-8F82-8D516F7868C5}" type="slidenum">
              <a:rPr lang="en-US" sz="1200"/>
              <a:pPr/>
              <a:t>1</a:t>
            </a:fld>
            <a:endParaRPr lang="en-US" sz="1200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Murach's MySQL, C1</a:t>
            </a:r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C5F1F8DC-64BC-4CB6-BD59-8F35E78383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8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Murach's MySQL, C1</a:t>
            </a:r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49BF9FE0-6639-458A-B967-3F4F25AC67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01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Murach's MySQL, C1</a:t>
            </a:r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B11B2D1B-D734-47E0-AD5C-71F6B40409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96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Murach's MySQL, C1</a:t>
            </a:r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A900DB87-A7BC-4414-951D-DE2537295B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5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Murach's MySQL, C1</a:t>
            </a:r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9885D254-DB1D-453D-B792-97D90B254F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591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Murach's MySQL, C1</a:t>
            </a:r>
            <a:endParaRPr lang="en-US" sz="12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sz="14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A7F4BB33-476C-4FCF-A9B6-86DCEB0FB8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239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Murach's MySQL, C1</a:t>
            </a:r>
            <a:endParaRPr lang="en-US" sz="120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sz="14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DB79600F-B4F2-42B5-AC82-13660635D3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45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Murach's MySQL, C1</a:t>
            </a:r>
            <a:endParaRPr lang="en-US" sz="120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sz="1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05732487-E863-430E-BD85-885D852262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68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latin typeface="Arial Narrow" pitchFamily="34" charset="0"/>
              </a:defRPr>
            </a:lvl1pPr>
          </a:lstStyle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latin typeface="Arial Narrow" pitchFamily="34" charset="0"/>
              </a:defRPr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900">
                <a:latin typeface="Arial Narrow" pitchFamily="34" charset="0"/>
              </a:defRPr>
            </a:lvl1pPr>
          </a:lstStyle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308CC66A-3035-4CDB-9D11-784AAA692D1F}" type="slidenum">
              <a:rPr lang="en-US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79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Murach's MySQL, C1</a:t>
            </a:r>
            <a:endParaRPr lang="en-US" sz="12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sz="14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08FDB760-32FF-46EB-A1FB-0B640740CD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26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Murach's MySQL, C1</a:t>
            </a:r>
            <a:endParaRPr lang="en-US" sz="12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sz="14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Slide </a:t>
            </a:r>
            <a:fld id="{FAFDF47B-1267-48AA-ACB3-BB9B0D25CA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62000" y="6248400"/>
            <a:ext cx="1981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r>
              <a:rPr lang="en-US" smtClean="0"/>
              <a:t>Murach's MySQL, C1</a:t>
            </a:r>
            <a:endParaRPr lang="en-US" sz="120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248400"/>
            <a:ext cx="3352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000"/>
            </a:lvl1pPr>
          </a:lstStyle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sz="1400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 smtClean="0"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r>
              <a:rPr lang="en-US" sz="1000"/>
              <a:t>Slide </a:t>
            </a:r>
            <a:fld id="{6B29E9EA-44D7-4D3E-9277-EC83B1164BFD}" type="slidenum">
              <a:rPr lang="en-US" sz="1000"/>
              <a:pPr>
                <a:defRPr/>
              </a:pPr>
              <a:t>‹#›</a:t>
            </a:fld>
            <a:endParaRPr lang="en-US" sz="10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package" Target="../embeddings/Microsoft_Word_Document1.docx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5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22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6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7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25.png"/><Relationship Id="rId4" Type="http://schemas.openxmlformats.org/officeDocument/2006/relationships/image" Target="../media/image2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8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9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7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0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1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2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2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3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3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31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4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32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5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33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6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4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7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3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8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9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38.png"/><Relationship Id="rId4" Type="http://schemas.openxmlformats.org/officeDocument/2006/relationships/image" Target="../media/image37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0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40.png"/><Relationship Id="rId4" Type="http://schemas.openxmlformats.org/officeDocument/2006/relationships/image" Target="../media/image3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1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42.png"/><Relationship Id="rId4" Type="http://schemas.openxmlformats.org/officeDocument/2006/relationships/image" Target="../media/image4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2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43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3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44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4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.vml"/><Relationship Id="rId4" Type="http://schemas.openxmlformats.org/officeDocument/2006/relationships/image" Target="../media/image45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5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46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6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47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7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4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8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.vml"/><Relationship Id="rId4" Type="http://schemas.openxmlformats.org/officeDocument/2006/relationships/image" Target="../media/image4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9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51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50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0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52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1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53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2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54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3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55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4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56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5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6.vml"/><Relationship Id="rId4" Type="http://schemas.openxmlformats.org/officeDocument/2006/relationships/image" Target="../media/image57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6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7.vml"/><Relationship Id="rId4" Type="http://schemas.openxmlformats.org/officeDocument/2006/relationships/image" Target="../media/image5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>
              <a:latin typeface="Times New Roman" pitchFamily="18" charset="0"/>
            </a:endParaRPr>
          </a:p>
          <a:p>
            <a:pPr algn="r"/>
            <a:r>
              <a:rPr lang="en-US"/>
              <a:t>Slide </a:t>
            </a:r>
            <a:fld id="{14EF0E1E-4AE0-4FAA-AE8F-6E16D30FCE7D}" type="slidenum">
              <a:rPr lang="en-US"/>
              <a:pPr algn="r"/>
              <a:t>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7925636"/>
              </p:ext>
            </p:extLst>
          </p:nvPr>
        </p:nvGraphicFramePr>
        <p:xfrm>
          <a:off x="914400" y="1143000"/>
          <a:ext cx="7304088" cy="300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1" name="Document" r:id="rId4" imgW="7304259" imgH="3005437" progId="Word.Document.12">
                  <p:embed/>
                </p:oleObj>
              </mc:Choice>
              <mc:Fallback>
                <p:oleObj name="Document" r:id="rId4" imgW="7304259" imgH="3005437" progId="Word.Document.12">
                  <p:embed/>
                  <p:pic>
                    <p:nvPicPr>
                      <p:cNvPr id="0" name="Picture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143000"/>
                        <a:ext cx="7304088" cy="30051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10</a:t>
            </a:fld>
            <a:endParaRPr 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4393001"/>
              </p:ext>
            </p:extLst>
          </p:nvPr>
        </p:nvGraphicFramePr>
        <p:xfrm>
          <a:off x="990600" y="685800"/>
          <a:ext cx="7361413" cy="8272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278" name="Document" r:id="rId3" imgW="7375415" imgH="827071" progId="Word.Document.12">
                  <p:embed/>
                </p:oleObj>
              </mc:Choice>
              <mc:Fallback>
                <p:oleObj name="Document" r:id="rId3" imgW="7375415" imgH="827071" progId="Word.Document.12">
                  <p:embed/>
                  <p:pic>
                    <p:nvPicPr>
                      <p:cNvPr id="0" name="Picture 4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82721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030355"/>
              </p:ext>
            </p:extLst>
          </p:nvPr>
        </p:nvGraphicFramePr>
        <p:xfrm>
          <a:off x="-838200" y="1828800"/>
          <a:ext cx="8459912" cy="312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279" name="Visio" r:id="rId5" imgW="6886440" imgH="2543760" progId="Visio.Drawing.11">
                  <p:embed/>
                </p:oleObj>
              </mc:Choice>
              <mc:Fallback>
                <p:oleObj name="Visio" r:id="rId5" imgW="6886440" imgH="254376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838200" y="1828800"/>
                        <a:ext cx="8459912" cy="312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387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11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5665533"/>
              </p:ext>
            </p:extLst>
          </p:nvPr>
        </p:nvGraphicFramePr>
        <p:xfrm>
          <a:off x="990600" y="685800"/>
          <a:ext cx="7361413" cy="4468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9350" name="Document" r:id="rId3" imgW="7361413" imgH="446861" progId="Word.Document.12">
                  <p:embed/>
                </p:oleObj>
              </mc:Choice>
              <mc:Fallback>
                <p:oleObj name="Document" r:id="rId3" imgW="7361413" imgH="446861" progId="Word.Document.12">
                  <p:embed/>
                  <p:pic>
                    <p:nvPicPr>
                      <p:cNvPr id="0" name="Picture 4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4686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0133871"/>
              </p:ext>
            </p:extLst>
          </p:nvPr>
        </p:nvGraphicFramePr>
        <p:xfrm>
          <a:off x="-685800" y="1600200"/>
          <a:ext cx="9107488" cy="254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9351" name="Visio" r:id="rId5" imgW="9108000" imgH="2543760" progId="Visio.Drawing.11">
                  <p:embed/>
                </p:oleObj>
              </mc:Choice>
              <mc:Fallback>
                <p:oleObj name="Visio" r:id="rId5" imgW="9108000" imgH="254376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685800" y="1600200"/>
                        <a:ext cx="9107488" cy="2543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3666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12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6251118"/>
              </p:ext>
            </p:extLst>
          </p:nvPr>
        </p:nvGraphicFramePr>
        <p:xfrm>
          <a:off x="990600" y="685800"/>
          <a:ext cx="7296152" cy="173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330" name="Document" r:id="rId3" imgW="7361413" imgH="1750056" progId="Word.Document.12">
                  <p:embed/>
                </p:oleObj>
              </mc:Choice>
              <mc:Fallback>
                <p:oleObj name="Document" r:id="rId3" imgW="7361413" imgH="1750056" progId="Word.Document.12">
                  <p:embed/>
                  <p:pic>
                    <p:nvPicPr>
                      <p:cNvPr id="0" name="Picture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296152" cy="17351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394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13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624566"/>
              </p:ext>
            </p:extLst>
          </p:nvPr>
        </p:nvGraphicFramePr>
        <p:xfrm>
          <a:off x="990600" y="685800"/>
          <a:ext cx="7361413" cy="27678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1353" name="Document" r:id="rId3" imgW="7361413" imgH="2767806" progId="Word.Document.12">
                  <p:embed/>
                </p:oleObj>
              </mc:Choice>
              <mc:Fallback>
                <p:oleObj name="Document" r:id="rId3" imgW="7361413" imgH="2767806" progId="Word.Document.12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76780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3566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14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9111088"/>
              </p:ext>
            </p:extLst>
          </p:nvPr>
        </p:nvGraphicFramePr>
        <p:xfrm>
          <a:off x="990600" y="533400"/>
          <a:ext cx="7361413" cy="776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419" name="Document" r:id="rId3" imgW="7361413" imgH="776165" progId="Word.Document.12">
                  <p:embed/>
                </p:oleObj>
              </mc:Choice>
              <mc:Fallback>
                <p:oleObj name="Document" r:id="rId3" imgW="7361413" imgH="776165" progId="Word.Document.12">
                  <p:embed/>
                  <p:pic>
                    <p:nvPicPr>
                      <p:cNvPr id="0" name="Picture 3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533400"/>
                        <a:ext cx="7361413" cy="77616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678728"/>
              </p:ext>
            </p:extLst>
          </p:nvPr>
        </p:nvGraphicFramePr>
        <p:xfrm>
          <a:off x="990600" y="1600200"/>
          <a:ext cx="7467600" cy="431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420" name="Visio" r:id="rId5" imgW="4814222" imgH="2780451" progId="Visio.Drawing.11">
                  <p:embed/>
                </p:oleObj>
              </mc:Choice>
              <mc:Fallback>
                <p:oleObj name="Visio" r:id="rId5" imgW="4814222" imgH="2780451" progId="Visio.Drawing.11">
                  <p:embed/>
                  <p:pic>
                    <p:nvPicPr>
                      <p:cNvPr id="0" name="Picture 3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600200"/>
                        <a:ext cx="7467600" cy="4314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266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15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857144"/>
              </p:ext>
            </p:extLst>
          </p:nvPr>
        </p:nvGraphicFramePr>
        <p:xfrm>
          <a:off x="990600" y="685800"/>
          <a:ext cx="7361413" cy="4146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01" name="Document" r:id="rId3" imgW="7361413" imgH="4146856" progId="Word.Document.12">
                  <p:embed/>
                </p:oleObj>
              </mc:Choice>
              <mc:Fallback>
                <p:oleObj name="Document" r:id="rId3" imgW="7361413" imgH="4146856" progId="Word.Document.12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14685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834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16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9703256"/>
              </p:ext>
            </p:extLst>
          </p:nvPr>
        </p:nvGraphicFramePr>
        <p:xfrm>
          <a:off x="990600" y="685800"/>
          <a:ext cx="73040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465" name="Document" r:id="rId3" imgW="7304259" imgH="426010" progId="Word.Document.12">
                  <p:embed/>
                </p:oleObj>
              </mc:Choice>
              <mc:Fallback>
                <p:oleObj name="Document" r:id="rId3" imgW="7304259" imgH="426010" progId="Word.Document.12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04088" cy="425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49903"/>
              </p:ext>
            </p:extLst>
          </p:nvPr>
        </p:nvGraphicFramePr>
        <p:xfrm>
          <a:off x="990600" y="1219200"/>
          <a:ext cx="5343525" cy="496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466" name="Visio" r:id="rId5" imgW="4495395" imgH="4182160" progId="Visio.Drawing.11">
                  <p:embed/>
                </p:oleObj>
              </mc:Choice>
              <mc:Fallback>
                <p:oleObj name="Visio" r:id="rId5" imgW="4495395" imgH="4182160" progId="Visio.Drawing.11">
                  <p:embed/>
                  <p:pic>
                    <p:nvPicPr>
                      <p:cNvPr id="0" name="Picture 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219200"/>
                        <a:ext cx="5343525" cy="49625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88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17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7246428"/>
              </p:ext>
            </p:extLst>
          </p:nvPr>
        </p:nvGraphicFramePr>
        <p:xfrm>
          <a:off x="990600" y="685800"/>
          <a:ext cx="7361413" cy="24158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48" name="Document" r:id="rId3" imgW="7361413" imgH="2415854" progId="Word.Document.12">
                  <p:embed/>
                </p:oleObj>
              </mc:Choice>
              <mc:Fallback>
                <p:oleObj name="Document" r:id="rId3" imgW="7361413" imgH="2415854" progId="Word.Document.12">
                  <p:embed/>
                  <p:pic>
                    <p:nvPicPr>
                      <p:cNvPr id="0" name="Picture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41585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7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18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5285988"/>
              </p:ext>
            </p:extLst>
          </p:nvPr>
        </p:nvGraphicFramePr>
        <p:xfrm>
          <a:off x="990600" y="685800"/>
          <a:ext cx="7361413" cy="4849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473" name="Document" r:id="rId3" imgW="7361413" imgH="484968" progId="Word.Document.12">
                  <p:embed/>
                </p:oleObj>
              </mc:Choice>
              <mc:Fallback>
                <p:oleObj name="Document" r:id="rId3" imgW="7361413" imgH="484968" progId="Word.Document.12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8496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6730" y="1295400"/>
            <a:ext cx="6522027" cy="341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4086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19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2051243"/>
              </p:ext>
            </p:extLst>
          </p:nvPr>
        </p:nvGraphicFramePr>
        <p:xfrm>
          <a:off x="990600" y="685800"/>
          <a:ext cx="7361413" cy="21020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496" name="Document" r:id="rId3" imgW="7361413" imgH="2102008" progId="Word.Document.12">
                  <p:embed/>
                </p:oleObj>
              </mc:Choice>
              <mc:Fallback>
                <p:oleObj name="Document" r:id="rId3" imgW="7361413" imgH="2102008" progId="Word.Document.12">
                  <p:embed/>
                  <p:pic>
                    <p:nvPicPr>
                      <p:cNvPr id="0" name="Picture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10200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7327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2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507793"/>
              </p:ext>
            </p:extLst>
          </p:nvPr>
        </p:nvGraphicFramePr>
        <p:xfrm>
          <a:off x="990600" y="685800"/>
          <a:ext cx="7315200" cy="4976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76" name="Document" r:id="rId3" imgW="7321727" imgH="4967181" progId="Word.Document.12">
                  <p:embed/>
                </p:oleObj>
              </mc:Choice>
              <mc:Fallback>
                <p:oleObj name="Document" r:id="rId3" imgW="7321727" imgH="496718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600" y="685800"/>
                        <a:ext cx="7315200" cy="4976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9654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20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5437973"/>
              </p:ext>
            </p:extLst>
          </p:nvPr>
        </p:nvGraphicFramePr>
        <p:xfrm>
          <a:off x="990600" y="685800"/>
          <a:ext cx="7361413" cy="21969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519" name="Document" r:id="rId3" imgW="7361413" imgH="2196917" progId="Word.Document.12">
                  <p:embed/>
                </p:oleObj>
              </mc:Choice>
              <mc:Fallback>
                <p:oleObj name="Document" r:id="rId3" imgW="7361413" imgH="2196917" progId="Word.Document.12">
                  <p:embed/>
                  <p:pic>
                    <p:nvPicPr>
                      <p:cNvPr id="0" name="Picture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19691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135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21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9931295"/>
              </p:ext>
            </p:extLst>
          </p:nvPr>
        </p:nvGraphicFramePr>
        <p:xfrm>
          <a:off x="990600" y="685800"/>
          <a:ext cx="7239000" cy="5327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542" name="Document" r:id="rId3" imgW="7304259" imgH="5375634" progId="Word.Document.12">
                  <p:embed/>
                </p:oleObj>
              </mc:Choice>
              <mc:Fallback>
                <p:oleObj name="Document" r:id="rId3" imgW="7304259" imgH="5375634" progId="Word.Document.12">
                  <p:embed/>
                  <p:pic>
                    <p:nvPicPr>
                      <p:cNvPr id="0" name="Picture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239000" cy="53276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206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22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41200"/>
              </p:ext>
            </p:extLst>
          </p:nvPr>
        </p:nvGraphicFramePr>
        <p:xfrm>
          <a:off x="990600" y="685800"/>
          <a:ext cx="7458075" cy="4873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66" name="Document" r:id="rId3" imgW="7583201" imgH="4862265" progId="Word.Document.12">
                  <p:embed/>
                </p:oleObj>
              </mc:Choice>
              <mc:Fallback>
                <p:oleObj name="Document" r:id="rId3" imgW="7583201" imgH="4862265" progId="Word.Document.12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458075" cy="487362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74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23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4091098"/>
              </p:ext>
            </p:extLst>
          </p:nvPr>
        </p:nvGraphicFramePr>
        <p:xfrm>
          <a:off x="998538" y="684213"/>
          <a:ext cx="7554912" cy="3876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589" name="Document" r:id="rId3" imgW="7513511" imgH="3852202" progId="Word.Document.12">
                  <p:embed/>
                </p:oleObj>
              </mc:Choice>
              <mc:Fallback>
                <p:oleObj name="Document" r:id="rId3" imgW="7513511" imgH="3852202" progId="Word.Document.12">
                  <p:embed/>
                  <p:pic>
                    <p:nvPicPr>
                      <p:cNvPr id="0" name="Picture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8538" y="684213"/>
                        <a:ext cx="7554912" cy="38766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935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24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1637486"/>
              </p:ext>
            </p:extLst>
          </p:nvPr>
        </p:nvGraphicFramePr>
        <p:xfrm>
          <a:off x="990600" y="685800"/>
          <a:ext cx="7361413" cy="2511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611" name="Document" r:id="rId3" imgW="7361413" imgH="2511122" progId="Word.Document.12">
                  <p:embed/>
                </p:oleObj>
              </mc:Choice>
              <mc:Fallback>
                <p:oleObj name="Document" r:id="rId3" imgW="7361413" imgH="2511122" progId="Word.Document.12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51112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988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25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1091654"/>
              </p:ext>
            </p:extLst>
          </p:nvPr>
        </p:nvGraphicFramePr>
        <p:xfrm>
          <a:off x="993775" y="684213"/>
          <a:ext cx="7359650" cy="533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36" name="Document" r:id="rId3" imgW="7391104" imgH="5355621" progId="Word.Document.12">
                  <p:embed/>
                </p:oleObj>
              </mc:Choice>
              <mc:Fallback>
                <p:oleObj name="Document" r:id="rId3" imgW="7391104" imgH="5355621" progId="Word.Document.12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684213"/>
                        <a:ext cx="7359650" cy="5335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52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26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3527225"/>
              </p:ext>
            </p:extLst>
          </p:nvPr>
        </p:nvGraphicFramePr>
        <p:xfrm>
          <a:off x="990600" y="685800"/>
          <a:ext cx="7361413" cy="4356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59" name="Document" r:id="rId3" imgW="7361413" imgH="4356086" progId="Word.Document.12">
                  <p:embed/>
                </p:oleObj>
              </mc:Choice>
              <mc:Fallback>
                <p:oleObj name="Document" r:id="rId3" imgW="7361413" imgH="4356086" progId="Word.Document.12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35608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0687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27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4587038"/>
              </p:ext>
            </p:extLst>
          </p:nvPr>
        </p:nvGraphicFramePr>
        <p:xfrm>
          <a:off x="990600" y="685800"/>
          <a:ext cx="7361413" cy="17026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683" name="Document" r:id="rId3" imgW="7361413" imgH="1702602" progId="Word.Document.12">
                  <p:embed/>
                </p:oleObj>
              </mc:Choice>
              <mc:Fallback>
                <p:oleObj name="Document" r:id="rId3" imgW="7361413" imgH="1702602" progId="Word.Document.12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170260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611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28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3391646"/>
              </p:ext>
            </p:extLst>
          </p:nvPr>
        </p:nvGraphicFramePr>
        <p:xfrm>
          <a:off x="990600" y="685800"/>
          <a:ext cx="7361413" cy="53835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707" name="Document" r:id="rId3" imgW="7361413" imgH="5383543" progId="Word.Document.12">
                  <p:embed/>
                </p:oleObj>
              </mc:Choice>
              <mc:Fallback>
                <p:oleObj name="Document" r:id="rId3" imgW="7361413" imgH="5383543" progId="Word.Document.12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538354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849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29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3276987"/>
              </p:ext>
            </p:extLst>
          </p:nvPr>
        </p:nvGraphicFramePr>
        <p:xfrm>
          <a:off x="990600" y="685800"/>
          <a:ext cx="7361413" cy="40900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30" name="Document" r:id="rId3" imgW="7361413" imgH="4090055" progId="Word.Document.12">
                  <p:embed/>
                </p:oleObj>
              </mc:Choice>
              <mc:Fallback>
                <p:oleObj name="Document" r:id="rId3" imgW="7361413" imgH="4090055" progId="Word.Document.12">
                  <p:embed/>
                  <p:pic>
                    <p:nvPicPr>
                      <p:cNvPr id="0" name="Picture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09005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840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1156053"/>
              </p:ext>
            </p:extLst>
          </p:nvPr>
        </p:nvGraphicFramePr>
        <p:xfrm>
          <a:off x="990600" y="685800"/>
          <a:ext cx="7315200" cy="3224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151" name="Document" r:id="rId3" imgW="7321727" imgH="3217122" progId="Word.Document.12">
                  <p:embed/>
                </p:oleObj>
              </mc:Choice>
              <mc:Fallback>
                <p:oleObj name="Document" r:id="rId3" imgW="7321727" imgH="321712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600" y="685800"/>
                        <a:ext cx="7315200" cy="3224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943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30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4482917"/>
              </p:ext>
            </p:extLst>
          </p:nvPr>
        </p:nvGraphicFramePr>
        <p:xfrm>
          <a:off x="990600" y="685800"/>
          <a:ext cx="7361413" cy="4260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754" name="Document" r:id="rId3" imgW="7361413" imgH="426010" progId="Word.Document.12">
                  <p:embed/>
                </p:oleObj>
              </mc:Choice>
              <mc:Fallback>
                <p:oleObj name="Document" r:id="rId3" imgW="7361413" imgH="426010" progId="Word.Document.12">
                  <p:embed/>
                  <p:pic>
                    <p:nvPicPr>
                      <p:cNvPr id="0" name="Picture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2601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78" y="1303000"/>
            <a:ext cx="6813781" cy="133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53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31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0629376"/>
              </p:ext>
            </p:extLst>
          </p:nvPr>
        </p:nvGraphicFramePr>
        <p:xfrm>
          <a:off x="990600" y="685800"/>
          <a:ext cx="7361413" cy="30816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777" name="Document" r:id="rId3" imgW="7361413" imgH="3081651" progId="Word.Document.12">
                  <p:embed/>
                </p:oleObj>
              </mc:Choice>
              <mc:Fallback>
                <p:oleObj name="Document" r:id="rId3" imgW="7361413" imgH="3081651" progId="Word.Document.12">
                  <p:embed/>
                  <p:pic>
                    <p:nvPicPr>
                      <p:cNvPr id="0" name="Picture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308165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39968"/>
            <a:ext cx="5544747" cy="128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9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32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4319884"/>
              </p:ext>
            </p:extLst>
          </p:nvPr>
        </p:nvGraphicFramePr>
        <p:xfrm>
          <a:off x="990600" y="685800"/>
          <a:ext cx="7361413" cy="28817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01" name="Document" r:id="rId3" imgW="7361413" imgH="2881768" progId="Word.Document.12">
                  <p:embed/>
                </p:oleObj>
              </mc:Choice>
              <mc:Fallback>
                <p:oleObj name="Document" r:id="rId3" imgW="7361413" imgH="2881768" progId="Word.Document.12">
                  <p:embed/>
                  <p:pic>
                    <p:nvPicPr>
                      <p:cNvPr id="0" name="Picture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88176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6800" y="3479800"/>
            <a:ext cx="4940981" cy="2006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68294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33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8985915"/>
              </p:ext>
            </p:extLst>
          </p:nvPr>
        </p:nvGraphicFramePr>
        <p:xfrm>
          <a:off x="990600" y="685800"/>
          <a:ext cx="7361413" cy="34526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990" name="Document" r:id="rId3" imgW="7361413" imgH="3452657" progId="Word.Document.12">
                  <p:embed/>
                </p:oleObj>
              </mc:Choice>
              <mc:Fallback>
                <p:oleObj name="Document" r:id="rId3" imgW="7361413" imgH="3452657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345265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635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34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8805657"/>
              </p:ext>
            </p:extLst>
          </p:nvPr>
        </p:nvGraphicFramePr>
        <p:xfrm>
          <a:off x="993775" y="684213"/>
          <a:ext cx="7351713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966" name="Document" r:id="rId3" imgW="7376678" imgH="1930674" progId="Word.Document.12">
                  <p:embed/>
                </p:oleObj>
              </mc:Choice>
              <mc:Fallback>
                <p:oleObj name="Document" r:id="rId3" imgW="7376678" imgH="1930674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684213"/>
                        <a:ext cx="7351713" cy="1917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4881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35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929278"/>
              </p:ext>
            </p:extLst>
          </p:nvPr>
        </p:nvGraphicFramePr>
        <p:xfrm>
          <a:off x="990600" y="685800"/>
          <a:ext cx="7361413" cy="4013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942" name="Document" r:id="rId3" imgW="7361413" imgH="4013840" progId="Word.Document.12">
                  <p:embed/>
                </p:oleObj>
              </mc:Choice>
              <mc:Fallback>
                <p:oleObj name="Document" r:id="rId3" imgW="7361413" imgH="4013840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01384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359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36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4770453"/>
              </p:ext>
            </p:extLst>
          </p:nvPr>
        </p:nvGraphicFramePr>
        <p:xfrm>
          <a:off x="990600" y="685800"/>
          <a:ext cx="7361413" cy="3157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918" name="Document" r:id="rId3" imgW="7361413" imgH="3157866" progId="Word.Document.12">
                  <p:embed/>
                </p:oleObj>
              </mc:Choice>
              <mc:Fallback>
                <p:oleObj name="Document" r:id="rId3" imgW="7361413" imgH="3157866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315786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819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37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5423631"/>
              </p:ext>
            </p:extLst>
          </p:nvPr>
        </p:nvGraphicFramePr>
        <p:xfrm>
          <a:off x="990600" y="685800"/>
          <a:ext cx="7361413" cy="45369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94" name="Document" r:id="rId3" imgW="7361413" imgH="4536916" progId="Word.Document.12">
                  <p:embed/>
                </p:oleObj>
              </mc:Choice>
              <mc:Fallback>
                <p:oleObj name="Document" r:id="rId3" imgW="7361413" imgH="4536916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453691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17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38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1088410"/>
              </p:ext>
            </p:extLst>
          </p:nvPr>
        </p:nvGraphicFramePr>
        <p:xfrm>
          <a:off x="993775" y="684213"/>
          <a:ext cx="7351713" cy="430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70" name="Document" r:id="rId3" imgW="7376678" imgH="4318631" progId="Word.Document.12">
                  <p:embed/>
                </p:oleObj>
              </mc:Choice>
              <mc:Fallback>
                <p:oleObj name="Document" r:id="rId3" imgW="7376678" imgH="4318631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684213"/>
                        <a:ext cx="7351713" cy="4305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215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39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6879258"/>
              </p:ext>
            </p:extLst>
          </p:nvPr>
        </p:nvGraphicFramePr>
        <p:xfrm>
          <a:off x="990600" y="685800"/>
          <a:ext cx="7296150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2846" name="Document" r:id="rId3" imgW="7361413" imgH="4693658" progId="Word.Document.12">
                  <p:embed/>
                </p:oleObj>
              </mc:Choice>
              <mc:Fallback>
                <p:oleObj name="Document" r:id="rId3" imgW="7361413" imgH="4693658" progId="Word.Document.12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296150" cy="4572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73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 noChangeArrowheads="1"/>
          </p:cNvPicPr>
          <p:nvPr>
            <p:extLst>
              <p:ext uri="{D42A27DB-BD31-4B8C-83A1-F6EECF244321}">
                <p14:modId xmlns:p14="http://schemas.microsoft.com/office/powerpoint/2010/main" val="2205697613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685800"/>
            <a:ext cx="7304088" cy="42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3825557"/>
              </p:ext>
            </p:extLst>
          </p:nvPr>
        </p:nvGraphicFramePr>
        <p:xfrm>
          <a:off x="1143000" y="1447800"/>
          <a:ext cx="5651500" cy="458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80" name="Visio" r:id="rId4" imgW="5651640" imgH="4587480" progId="Visio.Drawing.11">
                  <p:embed/>
                </p:oleObj>
              </mc:Choice>
              <mc:Fallback>
                <p:oleObj name="Visio" r:id="rId4" imgW="5651640" imgH="458748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3000" y="1447800"/>
                        <a:ext cx="5651500" cy="458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806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40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0144603"/>
              </p:ext>
            </p:extLst>
          </p:nvPr>
        </p:nvGraphicFramePr>
        <p:xfrm>
          <a:off x="990600" y="685800"/>
          <a:ext cx="7361413" cy="5989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1853" name="Document" r:id="rId3" imgW="7361413" imgH="598930" progId="Word.Document.12">
                  <p:embed/>
                </p:oleObj>
              </mc:Choice>
              <mc:Fallback>
                <p:oleObj name="Document" r:id="rId3" imgW="7361413" imgH="598930" progId="Word.Document.12">
                  <p:embed/>
                  <p:pic>
                    <p:nvPicPr>
                      <p:cNvPr id="0" name="Picture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59893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2160424"/>
              </p:ext>
            </p:extLst>
          </p:nvPr>
        </p:nvGraphicFramePr>
        <p:xfrm>
          <a:off x="990600" y="1257300"/>
          <a:ext cx="7315200" cy="422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1854" name="Visio" r:id="rId5" imgW="4333015" imgH="2504325" progId="Visio.Drawing.11">
                  <p:embed/>
                </p:oleObj>
              </mc:Choice>
              <mc:Fallback>
                <p:oleObj name="Visio" r:id="rId5" imgW="4333015" imgH="2504325" progId="Visio.Drawing.11">
                  <p:embed/>
                  <p:pic>
                    <p:nvPicPr>
                      <p:cNvPr id="0" name="Picture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257300"/>
                        <a:ext cx="7315200" cy="4229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666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41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9263207"/>
              </p:ext>
            </p:extLst>
          </p:nvPr>
        </p:nvGraphicFramePr>
        <p:xfrm>
          <a:off x="990600" y="685800"/>
          <a:ext cx="7361413" cy="13883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0015" name="Document" r:id="rId3" imgW="7361413" imgH="1388397" progId="Word.Document.12">
                  <p:embed/>
                </p:oleObj>
              </mc:Choice>
              <mc:Fallback>
                <p:oleObj name="Document" r:id="rId3" imgW="7361413" imgH="1388397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138839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242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42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4657304"/>
              </p:ext>
            </p:extLst>
          </p:nvPr>
        </p:nvGraphicFramePr>
        <p:xfrm>
          <a:off x="990600" y="685800"/>
          <a:ext cx="7361413" cy="29676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039" name="Document" r:id="rId3" imgW="7361413" imgH="2967689" progId="Word.Document.12">
                  <p:embed/>
                </p:oleObj>
              </mc:Choice>
              <mc:Fallback>
                <p:oleObj name="Document" r:id="rId3" imgW="7361413" imgH="2967689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96768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7640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43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7932372"/>
              </p:ext>
            </p:extLst>
          </p:nvPr>
        </p:nvGraphicFramePr>
        <p:xfrm>
          <a:off x="993775" y="684213"/>
          <a:ext cx="7137400" cy="533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063" name="Document" r:id="rId3" imgW="7376678" imgH="5511169" progId="Word.Document.12">
                  <p:embed/>
                </p:oleObj>
              </mc:Choice>
              <mc:Fallback>
                <p:oleObj name="Document" r:id="rId3" imgW="7376678" imgH="5511169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684213"/>
                        <a:ext cx="7137400" cy="5335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217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44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656023"/>
              </p:ext>
            </p:extLst>
          </p:nvPr>
        </p:nvGraphicFramePr>
        <p:xfrm>
          <a:off x="985838" y="684213"/>
          <a:ext cx="7288212" cy="5237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088" name="Document" r:id="rId3" imgW="7313400" imgH="5257876" progId="Word.Document.12">
                  <p:embed/>
                </p:oleObj>
              </mc:Choice>
              <mc:Fallback>
                <p:oleObj name="Document" r:id="rId3" imgW="7313400" imgH="5257876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5838" y="684213"/>
                        <a:ext cx="7288212" cy="52371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28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45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3526876"/>
              </p:ext>
            </p:extLst>
          </p:nvPr>
        </p:nvGraphicFramePr>
        <p:xfrm>
          <a:off x="993775" y="684213"/>
          <a:ext cx="7280275" cy="538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12" name="Document" r:id="rId3" imgW="7370626" imgH="5459355" progId="Word.Document.12">
                  <p:embed/>
                </p:oleObj>
              </mc:Choice>
              <mc:Fallback>
                <p:oleObj name="Document" r:id="rId3" imgW="7370626" imgH="5459355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684213"/>
                        <a:ext cx="7280275" cy="5387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520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46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1830527"/>
              </p:ext>
            </p:extLst>
          </p:nvPr>
        </p:nvGraphicFramePr>
        <p:xfrm>
          <a:off x="993775" y="684213"/>
          <a:ext cx="7280275" cy="538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168" name="Document" r:id="rId3" imgW="7370626" imgH="5459355" progId="Word.Document.12">
                  <p:embed/>
                </p:oleObj>
              </mc:Choice>
              <mc:Fallback>
                <p:oleObj name="Document" r:id="rId3" imgW="7370626" imgH="5459355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684213"/>
                        <a:ext cx="7280275" cy="5387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580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47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0119348"/>
              </p:ext>
            </p:extLst>
          </p:nvPr>
        </p:nvGraphicFramePr>
        <p:xfrm>
          <a:off x="987425" y="685800"/>
          <a:ext cx="7302500" cy="541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136" name="Document" r:id="rId3" imgW="7313400" imgH="5443525" progId="Word.Document.12">
                  <p:embed/>
                </p:oleObj>
              </mc:Choice>
              <mc:Fallback>
                <p:oleObj name="Document" r:id="rId3" imgW="7313400" imgH="5443525" progId="Word.Document.12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7425" y="685800"/>
                        <a:ext cx="7302500" cy="5419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235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8133920"/>
              </p:ext>
            </p:extLst>
          </p:nvPr>
        </p:nvGraphicFramePr>
        <p:xfrm>
          <a:off x="990600" y="685800"/>
          <a:ext cx="7304259" cy="35943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187" name="Document" r:id="rId3" imgW="7304259" imgH="3594301" progId="Word.Document.12">
                  <p:embed/>
                </p:oleObj>
              </mc:Choice>
              <mc:Fallback>
                <p:oleObj name="Document" r:id="rId3" imgW="7304259" imgH="3594301" progId="Word.Document.12">
                  <p:embed/>
                  <p:pic>
                    <p:nvPicPr>
                      <p:cNvPr id="0" name="Picture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04259" cy="359430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413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0685188"/>
              </p:ext>
            </p:extLst>
          </p:nvPr>
        </p:nvGraphicFramePr>
        <p:xfrm>
          <a:off x="990600" y="685800"/>
          <a:ext cx="7361413" cy="776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08" name="Document" r:id="rId3" imgW="7361413" imgH="776165" progId="Word.Document.12">
                  <p:embed/>
                </p:oleObj>
              </mc:Choice>
              <mc:Fallback>
                <p:oleObj name="Document" r:id="rId3" imgW="7361413" imgH="776165" progId="Word.Document.12">
                  <p:embed/>
                  <p:pic>
                    <p:nvPicPr>
                      <p:cNvPr id="0" name="Picture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77616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194861"/>
              </p:ext>
            </p:extLst>
          </p:nvPr>
        </p:nvGraphicFramePr>
        <p:xfrm>
          <a:off x="0" y="2057400"/>
          <a:ext cx="7010400" cy="29577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09" name="Visio" r:id="rId5" imgW="6028200" imgH="2543760" progId="Visio.Drawing.11">
                  <p:embed/>
                </p:oleObj>
              </mc:Choice>
              <mc:Fallback>
                <p:oleObj name="Visio" r:id="rId5" imgW="6028200" imgH="254376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0" y="2057400"/>
                        <a:ext cx="7010400" cy="29577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8700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7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357303"/>
              </p:ext>
            </p:extLst>
          </p:nvPr>
        </p:nvGraphicFramePr>
        <p:xfrm>
          <a:off x="990600" y="685800"/>
          <a:ext cx="7304259" cy="2858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211" name="Document" r:id="rId3" imgW="7304259" imgH="2858041" progId="Word.Document.12">
                  <p:embed/>
                </p:oleObj>
              </mc:Choice>
              <mc:Fallback>
                <p:oleObj name="Document" r:id="rId3" imgW="7304259" imgH="2858041" progId="Word.Document.12">
                  <p:embed/>
                  <p:pic>
                    <p:nvPicPr>
                      <p:cNvPr id="0" name="Picture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04259" cy="285804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586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0301055"/>
              </p:ext>
            </p:extLst>
          </p:nvPr>
        </p:nvGraphicFramePr>
        <p:xfrm>
          <a:off x="990600" y="685800"/>
          <a:ext cx="7361413" cy="26250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282" name="Document" r:id="rId3" imgW="7361413" imgH="2625084" progId="Word.Document.12">
                  <p:embed/>
                </p:oleObj>
              </mc:Choice>
              <mc:Fallback>
                <p:oleObj name="Document" r:id="rId3" imgW="7361413" imgH="2625084" progId="Word.Document.12">
                  <p:embed/>
                  <p:pic>
                    <p:nvPicPr>
                      <p:cNvPr id="0" name="Picture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262508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52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Murach's MySQL, C1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Mike </a:t>
            </a:r>
            <a:r>
              <a:rPr lang="en-US" dirty="0" err="1" smtClean="0"/>
              <a:t>Murach</a:t>
            </a:r>
            <a:r>
              <a:rPr lang="en-US" dirty="0" smtClean="0"/>
              <a:t>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sz="1400" smtClean="0">
              <a:latin typeface="Times New Roman" pitchFamily="18" charset="0"/>
            </a:endParaRPr>
          </a:p>
          <a:p>
            <a:pPr algn="r"/>
            <a:r>
              <a:rPr lang="en-US" smtClean="0"/>
              <a:t>Slide </a:t>
            </a:r>
            <a:fld id="{308CC66A-3035-4CDB-9D11-784AAA692D1F}" type="slidenum">
              <a:rPr lang="en-US" smtClean="0"/>
              <a:pPr algn="r"/>
              <a:t>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6886857"/>
              </p:ext>
            </p:extLst>
          </p:nvPr>
        </p:nvGraphicFramePr>
        <p:xfrm>
          <a:off x="990600" y="685800"/>
          <a:ext cx="7361413" cy="19592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258" name="Document" r:id="rId3" imgW="7375415" imgH="1956238" progId="Word.Document.12">
                  <p:embed/>
                </p:oleObj>
              </mc:Choice>
              <mc:Fallback>
                <p:oleObj name="Document" r:id="rId3" imgW="7375415" imgH="1956238" progId="Word.Document.12">
                  <p:embed/>
                  <p:pic>
                    <p:nvPicPr>
                      <p:cNvPr id="0" name="Picture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685800"/>
                        <a:ext cx="7361413" cy="195928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177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ster slides">
  <a:themeElements>
    <a:clrScheme name="Master slide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Master slides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aster slid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ster slides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Master slides</Template>
  <TotalTime>321</TotalTime>
  <Words>753</Words>
  <Application>Microsoft Office PowerPoint</Application>
  <PresentationFormat>On-screen Show (4:3)</PresentationFormat>
  <Paragraphs>189</Paragraphs>
  <Slides>47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Master slides</vt:lpstr>
      <vt:lpstr>Document</vt:lpstr>
      <vt:lpstr>Visio</vt:lpstr>
      <vt:lpstr>Microsoft Word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Pedroza David</dc:creator>
  <cp:lastModifiedBy>Joel Murach</cp:lastModifiedBy>
  <cp:revision>51</cp:revision>
  <dcterms:created xsi:type="dcterms:W3CDTF">2012-04-05T21:33:03Z</dcterms:created>
  <dcterms:modified xsi:type="dcterms:W3CDTF">2015-01-13T19:18:03Z</dcterms:modified>
</cp:coreProperties>
</file>

<file path=docProps/thumbnail.jpeg>
</file>